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2" r:id="rId6"/>
    <p:sldId id="263" r:id="rId7"/>
    <p:sldId id="261" r:id="rId8"/>
    <p:sldId id="260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81395" autoAdjust="0"/>
  </p:normalViewPr>
  <p:slideViewPr>
    <p:cSldViewPr snapToGrid="0">
      <p:cViewPr varScale="1">
        <p:scale>
          <a:sx n="90" d="100"/>
          <a:sy n="90" d="100"/>
        </p:scale>
        <p:origin x="55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0046DA-E838-457B-BAD7-B252FD3AAA53}" type="datetimeFigureOut">
              <a:rPr lang="en-US" smtClean="0"/>
              <a:t>6/26/2018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355064-4AB4-4626-AB94-56E7902F47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9580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noProof="0" dirty="0" smtClean="0"/>
              <a:t>The free-space</a:t>
            </a:r>
            <a:r>
              <a:rPr lang="en-US" baseline="0" noProof="0" dirty="0" smtClean="0"/>
              <a:t> and free running detectors need to be purchased.</a:t>
            </a:r>
            <a:endParaRPr lang="en-US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355064-4AB4-4626-AB94-56E7902F473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2453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6FBFD-E210-47E8-9651-0654063F0AB8}" type="datetimeFigureOut">
              <a:rPr lang="en-US" smtClean="0"/>
              <a:t>6/26/2018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C8C6B-3CF1-4809-9E80-8EA02FA6E3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0090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6FBFD-E210-47E8-9651-0654063F0AB8}" type="datetimeFigureOut">
              <a:rPr lang="en-US" smtClean="0"/>
              <a:t>6/26/2018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C8C6B-3CF1-4809-9E80-8EA02FA6E3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54986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6FBFD-E210-47E8-9651-0654063F0AB8}" type="datetimeFigureOut">
              <a:rPr lang="en-US" smtClean="0"/>
              <a:t>6/26/2018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C8C6B-3CF1-4809-9E80-8EA02FA6E3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4929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6FBFD-E210-47E8-9651-0654063F0AB8}" type="datetimeFigureOut">
              <a:rPr lang="en-US" smtClean="0"/>
              <a:t>6/26/2018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C8C6B-3CF1-4809-9E80-8EA02FA6E3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75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6FBFD-E210-47E8-9651-0654063F0AB8}" type="datetimeFigureOut">
              <a:rPr lang="en-US" smtClean="0"/>
              <a:t>6/26/2018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C8C6B-3CF1-4809-9E80-8EA02FA6E3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5315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6FBFD-E210-47E8-9651-0654063F0AB8}" type="datetimeFigureOut">
              <a:rPr lang="en-US" smtClean="0"/>
              <a:t>6/26/2018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C8C6B-3CF1-4809-9E80-8EA02FA6E3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0693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6FBFD-E210-47E8-9651-0654063F0AB8}" type="datetimeFigureOut">
              <a:rPr lang="en-US" smtClean="0"/>
              <a:t>6/26/2018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C8C6B-3CF1-4809-9E80-8EA02FA6E3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4704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6FBFD-E210-47E8-9651-0654063F0AB8}" type="datetimeFigureOut">
              <a:rPr lang="en-US" smtClean="0"/>
              <a:t>6/26/2018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C8C6B-3CF1-4809-9E80-8EA02FA6E3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8952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6FBFD-E210-47E8-9651-0654063F0AB8}" type="datetimeFigureOut">
              <a:rPr lang="en-US" smtClean="0"/>
              <a:t>6/26/2018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C8C6B-3CF1-4809-9E80-8EA02FA6E3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211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6FBFD-E210-47E8-9651-0654063F0AB8}" type="datetimeFigureOut">
              <a:rPr lang="en-US" smtClean="0"/>
              <a:t>6/26/2018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C8C6B-3CF1-4809-9E80-8EA02FA6E3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2111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6FBFD-E210-47E8-9651-0654063F0AB8}" type="datetimeFigureOut">
              <a:rPr lang="en-US" smtClean="0"/>
              <a:t>6/26/2018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C8C6B-3CF1-4809-9E80-8EA02FA6E3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8398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26FBFD-E210-47E8-9651-0654063F0AB8}" type="datetimeFigureOut">
              <a:rPr lang="en-US" smtClean="0"/>
              <a:t>6/26/2018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5C8C6B-3CF1-4809-9E80-8EA02FA6E3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3114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t-EE" altLang="de-DE" b="1" i="1" dirty="0" err="1" smtClean="0">
                <a:latin typeface="Calibri" panose="020F0502020204030204" pitchFamily="34" charset="0"/>
              </a:rPr>
              <a:t>PhotInd</a:t>
            </a:r>
            <a:r>
              <a:rPr lang="et-EE" altLang="de-DE" b="1" i="1" dirty="0" smtClean="0">
                <a:latin typeface="Calibri" panose="020F0502020204030204" pitchFamily="34" charset="0"/>
              </a:rPr>
              <a:t> </a:t>
            </a:r>
            <a:br>
              <a:rPr lang="et-EE" altLang="de-DE" b="1" i="1" dirty="0" smtClean="0">
                <a:latin typeface="Calibri" panose="020F0502020204030204" pitchFamily="34" charset="0"/>
              </a:rPr>
            </a:br>
            <a:r>
              <a:rPr lang="et-EE" altLang="de-DE" b="1" i="1" dirty="0" smtClean="0">
                <a:latin typeface="Calibri" panose="020F0502020204030204" pitchFamily="34" charset="0"/>
              </a:rPr>
              <a:t>WP 1 </a:t>
            </a:r>
            <a:r>
              <a:rPr lang="et-EE" altLang="de-DE" b="1" i="1" dirty="0" err="1" smtClean="0">
                <a:latin typeface="Calibri" panose="020F0502020204030204" pitchFamily="34" charset="0"/>
              </a:rPr>
              <a:t>task</a:t>
            </a:r>
            <a:r>
              <a:rPr lang="et-EE" altLang="de-DE" b="1" i="1" dirty="0" smtClean="0">
                <a:latin typeface="Calibri" panose="020F0502020204030204" pitchFamily="34" charset="0"/>
              </a:rPr>
              <a:t> 2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t-EE" dirty="0" smtClean="0"/>
              <a:t>Aigar Vaigu</a:t>
            </a:r>
          </a:p>
          <a:p>
            <a:r>
              <a:rPr lang="et-EE" dirty="0" smtClean="0"/>
              <a:t>VTT</a:t>
            </a:r>
            <a:endParaRPr lang="en-US" dirty="0" smtClean="0"/>
          </a:p>
          <a:p>
            <a:r>
              <a:rPr lang="et-EE" dirty="0" smtClean="0"/>
              <a:t>26</a:t>
            </a:r>
            <a:r>
              <a:rPr lang="et-EE" dirty="0" smtClean="0"/>
              <a:t>th </a:t>
            </a:r>
            <a:r>
              <a:rPr lang="et-EE" dirty="0" smtClean="0"/>
              <a:t>of </a:t>
            </a:r>
            <a:r>
              <a:rPr lang="et-EE" dirty="0" err="1" smtClean="0"/>
              <a:t>June</a:t>
            </a:r>
            <a:r>
              <a:rPr lang="et-EE" dirty="0" smtClean="0"/>
              <a:t>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771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A1.2.1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17521" y="1303509"/>
            <a:ext cx="13065217" cy="1703302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89158" y="2519963"/>
            <a:ext cx="10515600" cy="3946740"/>
          </a:xfrm>
        </p:spPr>
        <p:txBody>
          <a:bodyPr/>
          <a:lstStyle/>
          <a:p>
            <a:r>
              <a:rPr lang="en-US" dirty="0" smtClean="0"/>
              <a:t>Pulse picker has been tested</a:t>
            </a:r>
            <a:r>
              <a:rPr lang="et-EE" dirty="0" smtClean="0"/>
              <a:t> and </a:t>
            </a:r>
            <a:r>
              <a:rPr lang="en-US" dirty="0" smtClean="0"/>
              <a:t>connected to the setup</a:t>
            </a:r>
            <a:r>
              <a:rPr lang="et-EE" dirty="0" smtClean="0"/>
              <a:t>. </a:t>
            </a:r>
          </a:p>
          <a:p>
            <a:r>
              <a:rPr lang="en-US" dirty="0" smtClean="0"/>
              <a:t>Due to the spectrally wide pulse the suppression of the pulses is orders of magnitude worse than expected, but still usable. </a:t>
            </a:r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0574" y="3834351"/>
            <a:ext cx="7863386" cy="2949473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10330543" y="1803333"/>
            <a:ext cx="484358" cy="484358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517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A1.2.2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644260"/>
            <a:ext cx="10515600" cy="3145439"/>
          </a:xfrm>
        </p:spPr>
        <p:txBody>
          <a:bodyPr/>
          <a:lstStyle/>
          <a:p>
            <a:r>
              <a:rPr lang="en-US" dirty="0" err="1" smtClean="0"/>
              <a:t>Monochromator</a:t>
            </a:r>
            <a:r>
              <a:rPr lang="en-US" dirty="0" smtClean="0"/>
              <a:t> is connected to the setup</a:t>
            </a:r>
            <a:r>
              <a:rPr lang="et-EE" dirty="0" smtClean="0"/>
              <a:t>.</a:t>
            </a:r>
          </a:p>
          <a:p>
            <a:r>
              <a:rPr lang="en-US" dirty="0" err="1" smtClean="0"/>
              <a:t>Monochromators</a:t>
            </a:r>
            <a:r>
              <a:rPr lang="en-US" dirty="0" smtClean="0"/>
              <a:t> electronics and software updated</a:t>
            </a:r>
            <a:r>
              <a:rPr lang="et-EE" dirty="0" smtClean="0"/>
              <a:t>.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44674" y="1318697"/>
            <a:ext cx="12734925" cy="1057275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10330543" y="1803333"/>
            <a:ext cx="484358" cy="484358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632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A1.2.3 and A1.2.4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9942" y="4063936"/>
            <a:ext cx="10880018" cy="4202884"/>
          </a:xfrm>
        </p:spPr>
        <p:txBody>
          <a:bodyPr>
            <a:normAutofit/>
          </a:bodyPr>
          <a:lstStyle/>
          <a:p>
            <a:r>
              <a:rPr lang="en-US" dirty="0" smtClean="0"/>
              <a:t>After several attempts we </a:t>
            </a:r>
            <a:r>
              <a:rPr lang="en-US" dirty="0" err="1" smtClean="0"/>
              <a:t>finnaly</a:t>
            </a:r>
            <a:r>
              <a:rPr lang="en-US" dirty="0" smtClean="0"/>
              <a:t> succeeded. The setup was </a:t>
            </a:r>
            <a:r>
              <a:rPr lang="en-US" dirty="0" err="1" smtClean="0"/>
              <a:t>compleatly</a:t>
            </a:r>
            <a:r>
              <a:rPr lang="en-US" dirty="0" smtClean="0"/>
              <a:t> redesigned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114425" y="1349311"/>
            <a:ext cx="12468225" cy="2714625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10145486" y="3087485"/>
            <a:ext cx="484358" cy="484358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10145486" y="1868855"/>
            <a:ext cx="484358" cy="484358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014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5570" y="31898"/>
            <a:ext cx="9243391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499721" y="3710762"/>
            <a:ext cx="1176091" cy="3693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t-EE" dirty="0" smtClean="0">
                <a:solidFill>
                  <a:schemeClr val="bg1"/>
                </a:solidFill>
              </a:rPr>
              <a:t>Front </a:t>
            </a:r>
            <a:r>
              <a:rPr lang="et-EE" dirty="0" err="1" smtClean="0">
                <a:solidFill>
                  <a:schemeClr val="bg1"/>
                </a:solidFill>
              </a:rPr>
              <a:t>fibre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907369" y="4596809"/>
            <a:ext cx="1112997" cy="3693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t-EE" dirty="0" err="1" smtClean="0">
                <a:solidFill>
                  <a:schemeClr val="bg1"/>
                </a:solidFill>
              </a:rPr>
              <a:t>Back</a:t>
            </a:r>
            <a:r>
              <a:rPr lang="et-EE" dirty="0" smtClean="0">
                <a:solidFill>
                  <a:schemeClr val="bg1"/>
                </a:solidFill>
              </a:rPr>
              <a:t> </a:t>
            </a:r>
            <a:r>
              <a:rPr lang="et-EE" dirty="0" err="1" smtClean="0">
                <a:solidFill>
                  <a:schemeClr val="bg1"/>
                </a:solidFill>
              </a:rPr>
              <a:t>fibre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367739" y="1991834"/>
            <a:ext cx="886781" cy="58477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t-EE" sz="3200" dirty="0" smtClean="0">
                <a:solidFill>
                  <a:schemeClr val="bg1"/>
                </a:solidFill>
              </a:rPr>
              <a:t>APD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81533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light</a:t>
            </a:r>
            <a:r>
              <a:rPr lang="et-EE" dirty="0" smtClean="0"/>
              <a:t> </a:t>
            </a:r>
            <a:r>
              <a:rPr lang="en-US" dirty="0" smtClean="0"/>
              <a:t>source</a:t>
            </a:r>
            <a:r>
              <a:rPr lang="et-EE" dirty="0" smtClean="0"/>
              <a:t> </a:t>
            </a:r>
            <a:r>
              <a:rPr lang="en-US" dirty="0" smtClean="0"/>
              <a:t>characteristics</a:t>
            </a:r>
            <a:endParaRPr lang="en-US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5163" y="1690688"/>
            <a:ext cx="9761673" cy="4614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86924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A1.2.7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2599" y="4488479"/>
            <a:ext cx="10880018" cy="4202884"/>
          </a:xfrm>
        </p:spPr>
        <p:txBody>
          <a:bodyPr>
            <a:normAutofit/>
          </a:bodyPr>
          <a:lstStyle/>
          <a:p>
            <a:r>
              <a:rPr lang="en-US" dirty="0" smtClean="0"/>
              <a:t>Under</a:t>
            </a:r>
            <a:r>
              <a:rPr lang="et-EE" dirty="0" smtClean="0"/>
              <a:t> </a:t>
            </a:r>
            <a:r>
              <a:rPr lang="en-US" dirty="0" smtClean="0"/>
              <a:t>preparation</a:t>
            </a:r>
            <a:r>
              <a:rPr lang="et-EE" dirty="0" smtClean="0"/>
              <a:t>. </a:t>
            </a:r>
            <a:endParaRPr lang="et-EE" dirty="0" smtClean="0"/>
          </a:p>
          <a:p>
            <a:r>
              <a:rPr lang="en-US" dirty="0" smtClean="0"/>
              <a:t>Waiting samples from METAS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90625" y="1367600"/>
            <a:ext cx="12544425" cy="3019425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9884228" y="2392954"/>
            <a:ext cx="484358" cy="484358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225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268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</TotalTime>
  <Words>105</Words>
  <Application>Microsoft Office PowerPoint</Application>
  <PresentationFormat>Widescreen</PresentationFormat>
  <Paragraphs>22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PhotInd  WP 1 task 2</vt:lpstr>
      <vt:lpstr>A1.2.1</vt:lpstr>
      <vt:lpstr>A1.2.2</vt:lpstr>
      <vt:lpstr>A1.2.3 and A1.2.4</vt:lpstr>
      <vt:lpstr>PowerPoint Presentation</vt:lpstr>
      <vt:lpstr>The light source characteristics</vt:lpstr>
      <vt:lpstr>A1.2.7</vt:lpstr>
      <vt:lpstr>Thank you!</vt:lpstr>
    </vt:vector>
  </TitlesOfParts>
  <Company>Aalto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PhotInd</dc:title>
  <dc:creator>Vaigu Aigar</dc:creator>
  <cp:lastModifiedBy>Vaigu Aigar</cp:lastModifiedBy>
  <cp:revision>16</cp:revision>
  <dcterms:created xsi:type="dcterms:W3CDTF">2016-04-06T05:34:38Z</dcterms:created>
  <dcterms:modified xsi:type="dcterms:W3CDTF">2018-06-26T06:14:28Z</dcterms:modified>
</cp:coreProperties>
</file>