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1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instruct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4007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23" y="762001"/>
            <a:ext cx="7745270" cy="938213"/>
          </a:xfrm>
        </p:spPr>
        <p:txBody>
          <a:bodyPr anchor="t" anchorCtr="0"/>
          <a:lstStyle>
            <a:lvl1pPr algn="l">
              <a:defRPr sz="2800"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223" y="1773239"/>
            <a:ext cx="7745270" cy="4103687"/>
          </a:xfrm>
        </p:spPr>
        <p:txBody>
          <a:bodyPr/>
          <a:lstStyle>
            <a:lvl1pPr>
              <a:buClr>
                <a:srgbClr val="000099"/>
              </a:buClr>
              <a:defRPr sz="2200"/>
            </a:lvl1pPr>
            <a:lvl2pPr>
              <a:buClr>
                <a:srgbClr val="000099"/>
              </a:buClr>
              <a:defRPr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541986" y="6376244"/>
            <a:ext cx="1969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68F2BA-7CF2-4A97-B4B1-A88BFC993677}" type="datetimeFigureOut">
              <a:rPr lang="en-GB" sz="900" noProof="0" smtClean="0">
                <a:solidFill>
                  <a:srgbClr val="000000"/>
                </a:solidFill>
              </a:rPr>
              <a:pPr/>
              <a:t>05/04/2016</a:t>
            </a:fld>
            <a:endParaRPr lang="en-GB" sz="900" noProof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989472" y="6376244"/>
            <a:ext cx="1969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67D9A48-53D3-4DEC-8584-B687B021645A}" type="slidenum">
              <a:rPr lang="en-GB" sz="900" noProof="0" smtClean="0">
                <a:solidFill>
                  <a:srgbClr val="000000"/>
                </a:solidFill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900" noProof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8594" y="6448252"/>
            <a:ext cx="3615722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779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23" y="762000"/>
            <a:ext cx="7776797" cy="938808"/>
          </a:xfrm>
          <a:prstGeom prst="rect">
            <a:avLst/>
          </a:prstGeom>
        </p:spPr>
        <p:txBody>
          <a:bodyPr anchor="t" anchorCtr="0"/>
          <a:lstStyle>
            <a:lvl1pPr>
              <a:defRPr sz="2800"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224" y="1772816"/>
            <a:ext cx="3918438" cy="4114800"/>
          </a:xfrm>
          <a:prstGeom prst="rect">
            <a:avLst/>
          </a:prstGeom>
        </p:spPr>
        <p:txBody>
          <a:bodyPr/>
          <a:lstStyle>
            <a:lvl1pPr>
              <a:buClr>
                <a:srgbClr val="000099"/>
              </a:buClr>
              <a:defRPr sz="22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9" y="1772816"/>
            <a:ext cx="3717681" cy="4114800"/>
          </a:xfrm>
          <a:prstGeom prst="rect">
            <a:avLst/>
          </a:prstGeom>
        </p:spPr>
        <p:txBody>
          <a:bodyPr/>
          <a:lstStyle>
            <a:lvl1pPr>
              <a:buClr>
                <a:srgbClr val="000099"/>
              </a:buClr>
              <a:defRPr sz="22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89472" y="6376244"/>
            <a:ext cx="1969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67D9A48-53D3-4DEC-8584-B687B021645A}" type="slidenum">
              <a:rPr lang="en-GB" sz="900" noProof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9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8594" y="6448252"/>
            <a:ext cx="3615722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541986" y="6376244"/>
            <a:ext cx="1969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68F2BA-7CF2-4A97-B4B1-A88BFC993677}" type="datetimeFigureOut">
              <a:rPr lang="en-GB" sz="900" noProof="0" smtClean="0">
                <a:solidFill>
                  <a:schemeClr val="tx1"/>
                </a:solidFill>
              </a:rPr>
              <a:pPr/>
              <a:t>05/04/2016</a:t>
            </a:fld>
            <a:endParaRPr lang="en-GB" sz="9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193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23" y="762001"/>
            <a:ext cx="7745270" cy="938213"/>
          </a:xfrm>
        </p:spPr>
        <p:txBody>
          <a:bodyPr anchor="t" anchorCtr="0"/>
          <a:lstStyle>
            <a:lvl1pPr algn="l">
              <a:defRPr sz="2800">
                <a:solidFill>
                  <a:srgbClr val="00009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541986" y="6376244"/>
            <a:ext cx="1969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68F2BA-7CF2-4A97-B4B1-A88BFC993677}" type="datetimeFigureOut">
              <a:rPr lang="en-GB" sz="900" noProof="0" smtClean="0">
                <a:solidFill>
                  <a:srgbClr val="000000"/>
                </a:solidFill>
              </a:rPr>
              <a:pPr/>
              <a:t>05/04/2016</a:t>
            </a:fld>
            <a:endParaRPr lang="en-GB" sz="900" noProof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989472" y="6376244"/>
            <a:ext cx="1969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67D9A48-53D3-4DEC-8584-B687B021645A}" type="slidenum">
              <a:rPr lang="en-GB" sz="900" noProof="0" smtClean="0">
                <a:solidFill>
                  <a:srgbClr val="000000"/>
                </a:solidFill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z="900" noProof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8594" y="6448252"/>
            <a:ext cx="3615722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53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224" y="762001"/>
            <a:ext cx="7646377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3224" y="1773238"/>
            <a:ext cx="7646377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dirty="0" smtClean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8594" y="6448252"/>
            <a:ext cx="3615722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8" y="1"/>
            <a:ext cx="231237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00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05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811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1022087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667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9M, 27M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18M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610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65" y="838200"/>
            <a:ext cx="7745270" cy="938213"/>
          </a:xfrm>
        </p:spPr>
        <p:txBody>
          <a:bodyPr/>
          <a:lstStyle/>
          <a:p>
            <a:r>
              <a:rPr lang="en-US" dirty="0" smtClean="0"/>
              <a:t>Reporting process for 9M interim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222" y="1295400"/>
            <a:ext cx="7951177" cy="4103687"/>
          </a:xfrm>
        </p:spPr>
        <p:txBody>
          <a:bodyPr/>
          <a:lstStyle/>
          <a:p>
            <a:pPr lvl="1"/>
            <a:r>
              <a:rPr lang="en-GB" dirty="0" smtClean="0"/>
              <a:t>Co-ordinator send</a:t>
            </a:r>
            <a:r>
              <a:rPr lang="en-GB" dirty="0" smtClean="0"/>
              <a:t>s prefilled forms for partners =&gt; </a:t>
            </a:r>
            <a:r>
              <a:rPr lang="en-GB" b="1" dirty="0" smtClean="0">
                <a:solidFill>
                  <a:srgbClr val="FF0000"/>
                </a:solidFill>
              </a:rPr>
              <a:t>2 May 2016</a:t>
            </a:r>
          </a:p>
          <a:p>
            <a:pPr lvl="2"/>
            <a:r>
              <a:rPr lang="en-GB" dirty="0" smtClean="0"/>
              <a:t>Technical Report (TR)</a:t>
            </a:r>
          </a:p>
          <a:p>
            <a:pPr lvl="2"/>
            <a:r>
              <a:rPr lang="en-GB" dirty="0" smtClean="0"/>
              <a:t>Output and Impact Report (OIR)</a:t>
            </a:r>
          </a:p>
          <a:p>
            <a:pPr lvl="1"/>
            <a:r>
              <a:rPr lang="en-GB" dirty="0" smtClean="0"/>
              <a:t>Task leaders fill in progress in each tasks (TR chapter 3 and 4) (if needed ask help from other partners contributing)  to WP leaders</a:t>
            </a:r>
            <a:br>
              <a:rPr lang="en-GB" dirty="0" smtClean="0"/>
            </a:br>
            <a:r>
              <a:rPr lang="en-GB" dirty="0" smtClean="0"/>
              <a:t>=&gt; </a:t>
            </a:r>
            <a:r>
              <a:rPr lang="en-GB" b="1" dirty="0" smtClean="0">
                <a:solidFill>
                  <a:srgbClr val="FF0000"/>
                </a:solidFill>
              </a:rPr>
              <a:t>16 May 2016 </a:t>
            </a:r>
            <a:endParaRPr lang="en-GB" dirty="0" smtClean="0"/>
          </a:p>
          <a:p>
            <a:pPr lvl="1"/>
            <a:r>
              <a:rPr lang="en-GB" smtClean="0"/>
              <a:t>WP </a:t>
            </a:r>
            <a:r>
              <a:rPr lang="en-GB" dirty="0" smtClean="0"/>
              <a:t>&amp; deliverable leaders finalised chapter 3 and 4  and fill in progress towards deliverables (TR chapter 2.2) =&gt; </a:t>
            </a:r>
            <a:r>
              <a:rPr lang="en-GB" b="1" dirty="0" smtClean="0">
                <a:solidFill>
                  <a:srgbClr val="FF0000"/>
                </a:solidFill>
              </a:rPr>
              <a:t>30 May 2016</a:t>
            </a:r>
          </a:p>
          <a:p>
            <a:pPr lvl="1"/>
            <a:r>
              <a:rPr lang="en-GB" dirty="0" smtClean="0"/>
              <a:t>All partners fill Output and Impact Report (OIR) and send the it to coordinator =&gt; </a:t>
            </a:r>
            <a:r>
              <a:rPr lang="en-GB" b="1" dirty="0" smtClean="0">
                <a:solidFill>
                  <a:srgbClr val="FF0000"/>
                </a:solidFill>
              </a:rPr>
              <a:t>16 May 2016</a:t>
            </a:r>
          </a:p>
          <a:p>
            <a:pPr lvl="1"/>
            <a:endParaRPr lang="en-GB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Co-ordinator finalises documents and Publishable summary and sends them to MSU =&gt; </a:t>
            </a:r>
            <a:r>
              <a:rPr lang="en-GB" b="1" dirty="0" smtClean="0">
                <a:solidFill>
                  <a:srgbClr val="FF0000"/>
                </a:solidFill>
              </a:rPr>
              <a:t>15 June 2016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776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VTT">
      <a:dk1>
        <a:srgbClr val="000000"/>
      </a:dk1>
      <a:lt1>
        <a:srgbClr val="FFFFFF"/>
      </a:lt1>
      <a:dk2>
        <a:srgbClr val="0B1662"/>
      </a:dk2>
      <a:lt2>
        <a:srgbClr val="8DDDFF"/>
      </a:lt2>
      <a:accent1>
        <a:srgbClr val="00B0F0"/>
      </a:accent1>
      <a:accent2>
        <a:srgbClr val="0066FF"/>
      </a:accent2>
      <a:accent3>
        <a:srgbClr val="CCFF99"/>
      </a:accent3>
      <a:accent4>
        <a:srgbClr val="92D050"/>
      </a:accent4>
      <a:accent5>
        <a:srgbClr val="59BB64"/>
      </a:accent5>
      <a:accent6>
        <a:srgbClr val="00B050"/>
      </a:accent6>
      <a:hlink>
        <a:srgbClr val="0B1662"/>
      </a:hlink>
      <a:folHlink>
        <a:srgbClr val="0070C0"/>
      </a:folHlink>
    </a:clrScheme>
    <a:fontScheme name="VTT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TT_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T_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8">
        <a:dk1>
          <a:srgbClr val="000000"/>
        </a:dk1>
        <a:lt1>
          <a:srgbClr val="FFFFFF"/>
        </a:lt1>
        <a:dk2>
          <a:srgbClr val="0F1E83"/>
        </a:dk2>
        <a:lt2>
          <a:srgbClr val="808080"/>
        </a:lt2>
        <a:accent1>
          <a:srgbClr val="CCECFF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5C5CE7"/>
        </a:accent6>
        <a:hlink>
          <a:srgbClr val="000099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T_slide 9">
        <a:dk1>
          <a:srgbClr val="000000"/>
        </a:dk1>
        <a:lt1>
          <a:srgbClr val="FFFFFF"/>
        </a:lt1>
        <a:dk2>
          <a:srgbClr val="0F1E83"/>
        </a:dk2>
        <a:lt2>
          <a:srgbClr val="B2B2B2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0000FF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PhotInd</Template>
  <TotalTime>310</TotalTime>
  <Words>61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Reporting</vt:lpstr>
      <vt:lpstr>Reporting process for 9M interim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Publications &amp; trade journals</dc:title>
  <dc:creator>Lassila Antti</dc:creator>
  <cp:lastModifiedBy>Lassila Antti</cp:lastModifiedBy>
  <cp:revision>10</cp:revision>
  <dcterms:created xsi:type="dcterms:W3CDTF">2006-08-16T00:00:00Z</dcterms:created>
  <dcterms:modified xsi:type="dcterms:W3CDTF">2016-04-05T10:27:36Z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-414525931</vt:i4>
  </property>
  <property fmtid="{D5CDD505-2E9C-101B-9397-08002B2CF9AE}" pid="3" name="_NewReviewCycle">
    <vt:lpwstr/>
  </property>
  <property fmtid="{D5CDD505-2E9C-101B-9397-08002B2CF9AE}" pid="4" name="_EmailSubject">
    <vt:lpwstr>Images for PhotInd webpage</vt:lpwstr>
  </property>
  <property fmtid="{D5CDD505-2E9C-101B-9397-08002B2CF9AE}" pid="5" name="_AuthorEmail">
    <vt:lpwstr>Antti.Lassila@vtt.fi</vt:lpwstr>
  </property>
  <property fmtid="{D5CDD505-2E9C-101B-9397-08002B2CF9AE}" pid="6" name="_AuthorEmailDisplayName">
    <vt:lpwstr>Lassila Antti</vt:lpwstr>
  </property>
</Properties>
</file>